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0"/>
    <p:restoredTop sz="0"/>
  </p:normalViewPr>
  <p:slideViewPr>
    <p:cSldViewPr>
      <p:cViewPr varScale="1"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2DE0DC-D328-4E8B-AAAD-33584E7124F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1189AD-1FEE-414D-8FF0-929E43D8BFD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C7937E-E89F-4D7B-BFFF-FB72AAE5CFD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3FAD37-7106-42B2-90BF-46E9580383A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7803E8-A6FF-4D6D-AC13-F6759521C2DF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A31C267-D548-4372-BEAD-05A12D3D013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0A8587FA-905A-461D-923F-AE3A2B84B44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FFA87887-8E93-4BAD-AA0F-B8C31B6D5E5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F39BFD8-B5F3-4337-BF41-B87240B7F03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C4DB519-0F79-444A-86B3-0DA2AE13154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E497F5A-A6E5-4BCE-8B28-304EC279D2A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8.08.31"/>
  <p:tag name="AS_TITLE" val="Aspose.Slides for Java"/>
  <p:tag name="AS_VERSION" val="1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Lydia Lynas</cp:lastModifiedBy>
  <cp:revision>2</cp:revision>
  <cp:lastPrinted>2019-03-21T13:26:26Z</cp:lastPrinted>
  <dcterms:created xsi:type="dcterms:W3CDTF">2019-03-21T13:26:26Z</dcterms:created>
  <dcterms:modified xsi:type="dcterms:W3CDTF">2019-05-06T09:17:53Z</dcterms:modified>
</cp:coreProperties>
</file>